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fb7ec7d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fb7ec7d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fa740404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fa740404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fa740404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fa740404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D9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36650" y="-2721475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32670" l="0" r="0" t="32521"/>
          <a:stretch/>
        </p:blipFill>
        <p:spPr>
          <a:xfrm>
            <a:off x="2351538" y="418950"/>
            <a:ext cx="4440925" cy="15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30387" l="0" r="0" t="31622"/>
          <a:stretch/>
        </p:blipFill>
        <p:spPr>
          <a:xfrm>
            <a:off x="-20475" y="4242527"/>
            <a:ext cx="9164477" cy="348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975" y="3200275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2185" l="0" r="0" t="31945"/>
          <a:stretch/>
        </p:blipFill>
        <p:spPr>
          <a:xfrm>
            <a:off x="292825" y="305875"/>
            <a:ext cx="2237123" cy="80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37228" l="0" r="0" t="37071"/>
          <a:stretch/>
        </p:blipFill>
        <p:spPr>
          <a:xfrm>
            <a:off x="7150550" y="4371500"/>
            <a:ext cx="1887452" cy="4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-25050" y="5047425"/>
            <a:ext cx="9194100" cy="234000"/>
          </a:xfrm>
          <a:prstGeom prst="rect">
            <a:avLst/>
          </a:prstGeom>
          <a:solidFill>
            <a:srgbClr val="2A3D9E"/>
          </a:solidFill>
          <a:ln cap="flat" cmpd="sng" w="9525">
            <a:solidFill>
              <a:srgbClr val="2A3D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32185" l="0" r="0" t="31945"/>
          <a:stretch/>
        </p:blipFill>
        <p:spPr>
          <a:xfrm>
            <a:off x="292825" y="305875"/>
            <a:ext cx="2237123" cy="80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37228" l="0" r="0" t="37071"/>
          <a:stretch/>
        </p:blipFill>
        <p:spPr>
          <a:xfrm>
            <a:off x="7150550" y="4371500"/>
            <a:ext cx="1887452" cy="4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-25050" y="5047425"/>
            <a:ext cx="9194100" cy="234000"/>
          </a:xfrm>
          <a:prstGeom prst="rect">
            <a:avLst/>
          </a:prstGeom>
          <a:solidFill>
            <a:srgbClr val="ED5A19"/>
          </a:solidFill>
          <a:ln cap="flat" cmpd="sng" w="9525">
            <a:solidFill>
              <a:srgbClr val="ED5A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D9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36650" y="-2721475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32670" l="0" r="0" t="32521"/>
          <a:stretch/>
        </p:blipFill>
        <p:spPr>
          <a:xfrm>
            <a:off x="1957300" y="722650"/>
            <a:ext cx="5229401" cy="182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 b="36105" l="0" r="0" t="36130"/>
          <a:stretch/>
        </p:blipFill>
        <p:spPr>
          <a:xfrm>
            <a:off x="3236950" y="2735504"/>
            <a:ext cx="2670100" cy="74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6">
            <a:alphaModFix/>
          </a:blip>
          <a:srcRect b="30387" l="0" r="0" t="31622"/>
          <a:stretch/>
        </p:blipFill>
        <p:spPr>
          <a:xfrm>
            <a:off x="-20475" y="3632927"/>
            <a:ext cx="9164477" cy="348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975" y="3200275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