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5143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1620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i5DgZi2qaDkP0ShslX0+Q38Lpz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16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3800" y="685800"/>
            <a:ext cx="1930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463800" y="685800"/>
            <a:ext cx="1930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75336" y="1323689"/>
            <a:ext cx="4792838" cy="36490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75331" y="5038444"/>
            <a:ext cx="4792838" cy="14090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175331" y="1966444"/>
            <a:ext cx="4792838" cy="34906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175331" y="5603956"/>
            <a:ext cx="4792838" cy="2312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75331" y="3823734"/>
            <a:ext cx="4792838" cy="1496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75331" y="2048844"/>
            <a:ext cx="4792838" cy="60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75331" y="2048844"/>
            <a:ext cx="2249944" cy="60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788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2718225" y="2048844"/>
            <a:ext cx="2249944" cy="60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788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175331" y="987733"/>
            <a:ext cx="1579500" cy="13434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75331" y="2470400"/>
            <a:ext cx="1579500" cy="56522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75765" y="800267"/>
            <a:ext cx="3581888" cy="7272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2571750" y="-222"/>
            <a:ext cx="257175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t/>
            </a:r>
            <a:endParaRPr b="0" i="0" sz="7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149344" y="2192311"/>
            <a:ext cx="2275425" cy="26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149344" y="4983245"/>
            <a:ext cx="2275425" cy="2195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2778469" y="1287244"/>
            <a:ext cx="2158313" cy="656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75331" y="7521022"/>
            <a:ext cx="3374325" cy="1075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3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75331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75331" y="2048844"/>
            <a:ext cx="4792838" cy="60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7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30387" l="0" r="0" t="31622"/>
          <a:stretch/>
        </p:blipFill>
        <p:spPr>
          <a:xfrm>
            <a:off x="0" y="8644367"/>
            <a:ext cx="5143501" cy="195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37228" l="0" r="0" t="37071"/>
          <a:stretch/>
        </p:blipFill>
        <p:spPr>
          <a:xfrm>
            <a:off x="1628025" y="8060675"/>
            <a:ext cx="1887452" cy="4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 b="32185" l="0" r="0" t="31945"/>
          <a:stretch/>
        </p:blipFill>
        <p:spPr>
          <a:xfrm>
            <a:off x="182225" y="305875"/>
            <a:ext cx="2237123" cy="80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6275" y="-1195200"/>
            <a:ext cx="2303500" cy="23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8025" y="8060675"/>
            <a:ext cx="2303500" cy="23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Operacional Tribeca</dc:creator>
</cp:coreProperties>
</file>